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5" r:id="rId4"/>
    <p:sldId id="276" r:id="rId5"/>
    <p:sldId id="290" r:id="rId6"/>
    <p:sldId id="28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MITH, IAN" userId="73eb2fb1-b3a4-4e90-80e6-12b1d2e702a9" providerId="ADAL" clId="{49E58909-7FE6-4B65-8114-1DCD527A2F9D}"/>
    <pc:docChg chg="modSld">
      <pc:chgData name="SMITH, IAN" userId="73eb2fb1-b3a4-4e90-80e6-12b1d2e702a9" providerId="ADAL" clId="{49E58909-7FE6-4B65-8114-1DCD527A2F9D}" dt="2018-09-04T11:57:23.603" v="15" actId="20577"/>
      <pc:docMkLst>
        <pc:docMk/>
      </pc:docMkLst>
      <pc:sldChg chg="modSp">
        <pc:chgData name="SMITH, IAN" userId="73eb2fb1-b3a4-4e90-80e6-12b1d2e702a9" providerId="ADAL" clId="{49E58909-7FE6-4B65-8114-1DCD527A2F9D}" dt="2018-09-04T11:57:23.603" v="15" actId="20577"/>
        <pc:sldMkLst>
          <pc:docMk/>
          <pc:sldMk cId="270731598" sldId="287"/>
        </pc:sldMkLst>
        <pc:spChg chg="mod">
          <ac:chgData name="SMITH, IAN" userId="73eb2fb1-b3a4-4e90-80e6-12b1d2e702a9" providerId="ADAL" clId="{49E58909-7FE6-4B65-8114-1DCD527A2F9D}" dt="2018-09-04T11:57:23.603" v="15" actId="20577"/>
          <ac:spMkLst>
            <pc:docMk/>
            <pc:sldMk cId="270731598" sldId="28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751D-324E-488C-9674-617956FE5E11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A7BB-9DE7-4827-B6DA-BD363BB14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751D-324E-488C-9674-617956FE5E11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A7BB-9DE7-4827-B6DA-BD363BB14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751D-324E-488C-9674-617956FE5E11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A7BB-9DE7-4827-B6DA-BD363BB14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751D-324E-488C-9674-617956FE5E11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A7BB-9DE7-4827-B6DA-BD363BB14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751D-324E-488C-9674-617956FE5E11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A7BB-9DE7-4827-B6DA-BD363BB14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751D-324E-488C-9674-617956FE5E11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A7BB-9DE7-4827-B6DA-BD363BB14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751D-324E-488C-9674-617956FE5E11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A7BB-9DE7-4827-B6DA-BD363BB14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751D-324E-488C-9674-617956FE5E11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A7BB-9DE7-4827-B6DA-BD363BB14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751D-324E-488C-9674-617956FE5E11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A7BB-9DE7-4827-B6DA-BD363BB14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751D-324E-488C-9674-617956FE5E11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A7BB-9DE7-4827-B6DA-BD363BB14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751D-324E-488C-9674-617956FE5E11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6A7BB-9DE7-4827-B6DA-BD363BB14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2751D-324E-488C-9674-617956FE5E11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6A7BB-9DE7-4827-B6DA-BD363BB14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Kinematics Terms</a:t>
            </a:r>
            <a:br>
              <a:rPr lang="en-US" dirty="0"/>
            </a:br>
            <a:r>
              <a:rPr lang="en-US" dirty="0"/>
              <a:t>and Questions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315200" cy="1752600"/>
          </a:xfrm>
        </p:spPr>
        <p:txBody>
          <a:bodyPr>
            <a:normAutofit/>
          </a:bodyPr>
          <a:lstStyle/>
          <a:p>
            <a:r>
              <a:rPr lang="en-US" sz="2800" dirty="0"/>
              <a:t>What measures must be known to…</a:t>
            </a:r>
          </a:p>
          <a:p>
            <a:r>
              <a:rPr lang="en-US" sz="2800" dirty="0"/>
              <a:t>Make a moving object catch a falling object?</a:t>
            </a:r>
          </a:p>
          <a:p>
            <a:r>
              <a:rPr lang="en-US" sz="2800" dirty="0"/>
              <a:t>Program a yellow light for safe use?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(Your) Kinematics Questions (so far…)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fast…?</a:t>
            </a:r>
          </a:p>
          <a:p>
            <a:r>
              <a:rPr lang="en-US" dirty="0"/>
              <a:t>How far…?</a:t>
            </a:r>
          </a:p>
          <a:p>
            <a:r>
              <a:rPr lang="en-US" dirty="0"/>
              <a:t>How long…?</a:t>
            </a:r>
          </a:p>
          <a:p>
            <a:r>
              <a:rPr lang="en-US" dirty="0"/>
              <a:t>Where…?</a:t>
            </a:r>
          </a:p>
          <a:p>
            <a:r>
              <a:rPr lang="en-US" dirty="0"/>
              <a:t>When…?</a:t>
            </a:r>
          </a:p>
        </p:txBody>
      </p:sp>
    </p:spTree>
    <p:extLst>
      <p:ext uri="{BB962C8B-B14F-4D97-AF65-F5344CB8AC3E}">
        <p14:creationId xmlns:p14="http://schemas.microsoft.com/office/powerpoint/2010/main" val="3800303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(Your) Kinematics Questions </a:t>
            </a:r>
            <a:br>
              <a:rPr lang="en-US" dirty="0"/>
            </a:br>
            <a:r>
              <a:rPr lang="en-US" dirty="0"/>
              <a:t>(after editing)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800" dirty="0"/>
              <a:t> 	-			- </a:t>
            </a:r>
            <a:r>
              <a:rPr lang="en-US" sz="2800" u="sng" dirty="0"/>
              <a:t>when</a:t>
            </a:r>
            <a:r>
              <a:rPr lang="en-US" sz="2800" dirty="0"/>
              <a:t>…?</a:t>
            </a:r>
          </a:p>
          <a:p>
            <a:pPr>
              <a:buNone/>
            </a:pPr>
            <a:r>
              <a:rPr lang="en-US" sz="2800" dirty="0"/>
              <a:t>	-			- </a:t>
            </a:r>
            <a:r>
              <a:rPr lang="en-US" sz="2800" u="sng" dirty="0"/>
              <a:t>where</a:t>
            </a:r>
            <a:r>
              <a:rPr lang="en-US" sz="2800" dirty="0"/>
              <a:t> …?</a:t>
            </a:r>
          </a:p>
          <a:p>
            <a:pPr>
              <a:buNone/>
            </a:pPr>
            <a:r>
              <a:rPr lang="en-US" sz="2800" dirty="0"/>
              <a:t>	-			- </a:t>
            </a:r>
            <a:r>
              <a:rPr lang="en-US" sz="2800" u="sng" dirty="0"/>
              <a:t>how long </a:t>
            </a:r>
            <a:r>
              <a:rPr lang="en-US" sz="2800" dirty="0"/>
              <a:t>….?</a:t>
            </a:r>
          </a:p>
          <a:p>
            <a:pPr>
              <a:buNone/>
            </a:pPr>
            <a:r>
              <a:rPr lang="en-US" sz="2800" dirty="0"/>
              <a:t>	-			- </a:t>
            </a:r>
            <a:r>
              <a:rPr lang="en-US" sz="2800" u="sng" dirty="0"/>
              <a:t>how far </a:t>
            </a:r>
            <a:r>
              <a:rPr lang="en-US" sz="2800" dirty="0"/>
              <a:t>does object move?</a:t>
            </a:r>
          </a:p>
          <a:p>
            <a:pPr>
              <a:buNone/>
            </a:pPr>
            <a:r>
              <a:rPr lang="en-US" sz="2800" dirty="0"/>
              <a:t>	-			- </a:t>
            </a:r>
            <a:r>
              <a:rPr lang="en-US" sz="2800" u="sng" dirty="0"/>
              <a:t>how far</a:t>
            </a:r>
            <a:r>
              <a:rPr lang="en-US" sz="2800" dirty="0"/>
              <a:t> and which way) is</a:t>
            </a:r>
          </a:p>
          <a:p>
            <a:pPr>
              <a:buNone/>
            </a:pPr>
            <a:r>
              <a:rPr lang="en-US" sz="2800" dirty="0"/>
              <a:t>				   object moved from start?</a:t>
            </a:r>
          </a:p>
          <a:p>
            <a:pPr>
              <a:buNone/>
            </a:pPr>
            <a:r>
              <a:rPr lang="en-US" sz="2800" dirty="0"/>
              <a:t>	-			- </a:t>
            </a:r>
            <a:r>
              <a:rPr lang="en-US" sz="2800" u="sng" dirty="0"/>
              <a:t>how fast </a:t>
            </a:r>
            <a:r>
              <a:rPr lang="en-US" sz="2800" dirty="0"/>
              <a:t>is object moving?</a:t>
            </a:r>
          </a:p>
          <a:p>
            <a:pPr>
              <a:buNone/>
            </a:pPr>
            <a:r>
              <a:rPr lang="en-US" sz="2800" dirty="0"/>
              <a:t>	-			- </a:t>
            </a:r>
            <a:r>
              <a:rPr lang="en-US" sz="2800" u="sng" dirty="0"/>
              <a:t>how fast </a:t>
            </a:r>
            <a:r>
              <a:rPr lang="en-US" sz="2800" dirty="0"/>
              <a:t>&amp; which way is it</a:t>
            </a:r>
          </a:p>
          <a:p>
            <a:pPr>
              <a:buNone/>
            </a:pPr>
            <a:r>
              <a:rPr lang="en-US" sz="2800" dirty="0"/>
              <a:t>				   moving?</a:t>
            </a:r>
          </a:p>
        </p:txBody>
      </p:sp>
    </p:spTree>
    <p:extLst>
      <p:ext uri="{BB962C8B-B14F-4D97-AF65-F5344CB8AC3E}">
        <p14:creationId xmlns:p14="http://schemas.microsoft.com/office/powerpoint/2010/main" val="2385189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Measurement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-time			-</a:t>
            </a:r>
          </a:p>
          <a:p>
            <a:pPr>
              <a:buNone/>
            </a:pPr>
            <a:r>
              <a:rPr lang="en-US" dirty="0"/>
              <a:t>-duration		-</a:t>
            </a:r>
          </a:p>
          <a:p>
            <a:pPr>
              <a:buNone/>
            </a:pPr>
            <a:r>
              <a:rPr lang="en-US" dirty="0"/>
              <a:t>-position		-</a:t>
            </a:r>
          </a:p>
          <a:p>
            <a:pPr>
              <a:buNone/>
            </a:pPr>
            <a:r>
              <a:rPr lang="en-US" dirty="0"/>
              <a:t>-distance		-</a:t>
            </a:r>
          </a:p>
          <a:p>
            <a:pPr>
              <a:buNone/>
            </a:pPr>
            <a:r>
              <a:rPr lang="en-US" dirty="0"/>
              <a:t>-displacement	-</a:t>
            </a:r>
          </a:p>
          <a:p>
            <a:pPr>
              <a:buNone/>
            </a:pPr>
            <a:r>
              <a:rPr lang="en-US" dirty="0"/>
              <a:t>-speed		-</a:t>
            </a:r>
          </a:p>
          <a:p>
            <a:pPr>
              <a:buNone/>
            </a:pPr>
            <a:r>
              <a:rPr lang="en-US" dirty="0"/>
              <a:t>-velocity		-</a:t>
            </a:r>
          </a:p>
          <a:p>
            <a:pPr>
              <a:buNone/>
            </a:pPr>
            <a:r>
              <a:rPr lang="en-US" dirty="0"/>
              <a:t>-</a:t>
            </a:r>
            <a:r>
              <a:rPr lang="en-US" b="1" i="1" dirty="0"/>
              <a:t>Which of these terms relates two other terms?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115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Kinematics Measures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/>
              <a:t> 	- (t) time		- </a:t>
            </a:r>
            <a:r>
              <a:rPr lang="en-US" sz="2800" u="sng" dirty="0"/>
              <a:t>when</a:t>
            </a:r>
            <a:endParaRPr lang="en-US" sz="2800" dirty="0"/>
          </a:p>
          <a:p>
            <a:pPr>
              <a:buNone/>
            </a:pPr>
            <a:r>
              <a:rPr lang="en-US" sz="2800" dirty="0"/>
              <a:t>	-(</a:t>
            </a:r>
            <a:r>
              <a:rPr lang="en-US" sz="2800" dirty="0" err="1"/>
              <a:t>x,y,z</a:t>
            </a:r>
            <a:r>
              <a:rPr lang="en-US" sz="2800" dirty="0"/>
              <a:t>) position	- </a:t>
            </a:r>
            <a:r>
              <a:rPr lang="en-US" sz="2800" u="sng" dirty="0"/>
              <a:t>where</a:t>
            </a:r>
            <a:r>
              <a:rPr lang="en-US" sz="2800" dirty="0"/>
              <a:t> object is/was</a:t>
            </a:r>
          </a:p>
          <a:p>
            <a:pPr>
              <a:buNone/>
            </a:pPr>
            <a:r>
              <a:rPr lang="en-US" sz="2800" dirty="0"/>
              <a:t>	-(</a:t>
            </a:r>
            <a:r>
              <a:rPr lang="en-US" sz="2800" dirty="0">
                <a:latin typeface="Symbol" panose="05050102010706020507" pitchFamily="18" charset="2"/>
              </a:rPr>
              <a:t>D</a:t>
            </a:r>
            <a:r>
              <a:rPr lang="en-US" sz="2800" dirty="0"/>
              <a:t>t) duration	- </a:t>
            </a:r>
            <a:r>
              <a:rPr lang="en-US" sz="2800" u="sng" dirty="0"/>
              <a:t>how long </a:t>
            </a:r>
            <a:r>
              <a:rPr lang="en-US" sz="2800" dirty="0"/>
              <a:t>does (did) motion take</a:t>
            </a:r>
          </a:p>
          <a:p>
            <a:pPr>
              <a:buNone/>
            </a:pPr>
            <a:r>
              <a:rPr lang="en-US" sz="2800" dirty="0"/>
              <a:t>	-(d) distance	- </a:t>
            </a:r>
            <a:r>
              <a:rPr lang="en-US" sz="2800" u="sng" dirty="0"/>
              <a:t>how far</a:t>
            </a:r>
            <a:r>
              <a:rPr lang="en-US" sz="2800" dirty="0"/>
              <a:t> object moves</a:t>
            </a:r>
          </a:p>
          <a:p>
            <a:pPr>
              <a:buNone/>
            </a:pPr>
            <a:r>
              <a:rPr lang="en-US" sz="2800" dirty="0"/>
              <a:t>	-(</a:t>
            </a:r>
            <a:r>
              <a:rPr lang="en-US" sz="2800" dirty="0" err="1">
                <a:latin typeface="Symbol" panose="05050102010706020507" pitchFamily="18" charset="2"/>
              </a:rPr>
              <a:t>D</a:t>
            </a:r>
            <a:r>
              <a:rPr lang="en-US" sz="2800" dirty="0" err="1"/>
              <a:t>x</a:t>
            </a:r>
            <a:r>
              <a:rPr lang="en-US" sz="2800" dirty="0"/>
              <a:t>)displacement - </a:t>
            </a:r>
            <a:r>
              <a:rPr lang="en-US" sz="2800" u="sng" dirty="0"/>
              <a:t>how far </a:t>
            </a:r>
            <a:r>
              <a:rPr lang="en-US" sz="2800" dirty="0"/>
              <a:t>(and </a:t>
            </a:r>
            <a:r>
              <a:rPr lang="en-US" sz="2800" u="sng" dirty="0"/>
              <a:t>which way</a:t>
            </a:r>
            <a:r>
              <a:rPr lang="en-US" sz="2800" dirty="0"/>
              <a:t>) object 			   is moved from start</a:t>
            </a:r>
          </a:p>
          <a:p>
            <a:pPr>
              <a:buNone/>
            </a:pPr>
            <a:r>
              <a:rPr lang="en-US" sz="2800" dirty="0"/>
              <a:t>	- (S) speed	- </a:t>
            </a:r>
            <a:r>
              <a:rPr lang="en-US" sz="2800" u="sng" dirty="0"/>
              <a:t>how fast </a:t>
            </a:r>
            <a:r>
              <a:rPr lang="en-US" sz="2800" dirty="0"/>
              <a:t>is object moving</a:t>
            </a:r>
          </a:p>
          <a:p>
            <a:pPr>
              <a:buNone/>
            </a:pPr>
            <a:r>
              <a:rPr lang="en-US" sz="2800" dirty="0"/>
              <a:t>	-(v) velocity	- </a:t>
            </a:r>
            <a:r>
              <a:rPr lang="en-US" sz="2800" u="sng" dirty="0"/>
              <a:t>how fast </a:t>
            </a:r>
            <a:r>
              <a:rPr lang="en-US" sz="2800" dirty="0"/>
              <a:t>&amp; </a:t>
            </a:r>
            <a:r>
              <a:rPr lang="en-US" sz="2800" u="sng" dirty="0"/>
              <a:t>which way </a:t>
            </a:r>
            <a:r>
              <a:rPr lang="en-US" sz="2800" dirty="0"/>
              <a:t>its moving</a:t>
            </a:r>
          </a:p>
        </p:txBody>
      </p:sp>
    </p:spTree>
    <p:extLst>
      <p:ext uri="{BB962C8B-B14F-4D97-AF65-F5344CB8AC3E}">
        <p14:creationId xmlns:p14="http://schemas.microsoft.com/office/powerpoint/2010/main" val="77476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word webs for vocabulary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Word Webs mimic how your brain works</a:t>
            </a:r>
          </a:p>
          <a:p>
            <a:r>
              <a:rPr lang="en-US" dirty="0"/>
              <a:t>Word Webs can </a:t>
            </a:r>
            <a:r>
              <a:rPr lang="en-US"/>
              <a:t>be modified</a:t>
            </a:r>
            <a:endParaRPr lang="en-US" dirty="0"/>
          </a:p>
          <a:p>
            <a:r>
              <a:rPr lang="en-US" dirty="0"/>
              <a:t>Word Webs take LESS time to write than traditional notes, because you write just what you need</a:t>
            </a:r>
          </a:p>
          <a:p>
            <a:endParaRPr lang="en-US" dirty="0"/>
          </a:p>
          <a:p>
            <a:r>
              <a:rPr lang="en-US" dirty="0"/>
              <a:t>Ex:  duration (see side board)</a:t>
            </a:r>
          </a:p>
        </p:txBody>
      </p:sp>
    </p:spTree>
    <p:extLst>
      <p:ext uri="{BB962C8B-B14F-4D97-AF65-F5344CB8AC3E}">
        <p14:creationId xmlns:p14="http://schemas.microsoft.com/office/powerpoint/2010/main" val="270731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14312</TotalTime>
  <Words>102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Symbol</vt:lpstr>
      <vt:lpstr>Office Theme</vt:lpstr>
      <vt:lpstr>Kinematics Terms and Questions</vt:lpstr>
      <vt:lpstr>(Your) Kinematics Questions (so far…)</vt:lpstr>
      <vt:lpstr>(Your) Kinematics Questions  (after editing)</vt:lpstr>
      <vt:lpstr>Measurement Names</vt:lpstr>
      <vt:lpstr>  Kinematics Measures  </vt:lpstr>
      <vt:lpstr>Using word webs for vocabulary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Kinematics Terms and Questions</dc:title>
  <dc:creator>ian smith</dc:creator>
  <cp:lastModifiedBy>SMITH, IAN</cp:lastModifiedBy>
  <cp:revision>264</cp:revision>
  <dcterms:created xsi:type="dcterms:W3CDTF">2009-02-11T12:00:01Z</dcterms:created>
  <dcterms:modified xsi:type="dcterms:W3CDTF">2018-09-04T11:57:29Z</dcterms:modified>
</cp:coreProperties>
</file>